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56" r:id="rId4"/>
    <p:sldId id="261" r:id="rId5"/>
    <p:sldId id="262" r:id="rId6"/>
    <p:sldId id="257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558A-F37A-42F2-A939-3B508BD36AA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B041-FB51-403F-BBCD-E5265B78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3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558A-F37A-42F2-A939-3B508BD36AA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B041-FB51-403F-BBCD-E5265B78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558A-F37A-42F2-A939-3B508BD36AA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B041-FB51-403F-BBCD-E5265B78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3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558A-F37A-42F2-A939-3B508BD36AA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B041-FB51-403F-BBCD-E5265B78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4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558A-F37A-42F2-A939-3B508BD36AA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B041-FB51-403F-BBCD-E5265B78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4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558A-F37A-42F2-A939-3B508BD36AA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B041-FB51-403F-BBCD-E5265B78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7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558A-F37A-42F2-A939-3B508BD36AA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B041-FB51-403F-BBCD-E5265B78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4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558A-F37A-42F2-A939-3B508BD36AA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B041-FB51-403F-BBCD-E5265B78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2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558A-F37A-42F2-A939-3B508BD36AA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B041-FB51-403F-BBCD-E5265B78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5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558A-F37A-42F2-A939-3B508BD36AA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B041-FB51-403F-BBCD-E5265B78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6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558A-F37A-42F2-A939-3B508BD36AA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B041-FB51-403F-BBCD-E5265B78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7558A-F37A-42F2-A939-3B508BD36AA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B041-FB51-403F-BBCD-E5265B78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4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scontent.fhph1-1.fna.fbcdn.net/v/t1.15752-9/81902875_510166926372607_6988100721908383744_n.jpg?_nc_cat=104&amp;_nc_ohc=8Vqbd2RiWqAAQk4KsjR45bgK3I41cVpB617WIsKxEL0nVGv-gSCNjB1SA&amp;_nc_ht=scontent.fhph1-1.fna&amp;oh=786c4ad1725654b3551382fb61b59824&amp;oe=5EAED4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21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scontent.fhph1-1.fna.fbcdn.net/v/t1.15752-9/81684234_477054683228572_7440260877237878784_n.jpg?_nc_cat=104&amp;_nc_ohc=ufVv6ilZ63AAQnlX9qQfuZ8vLjLfWJnBgtW_ApgcMwmmOOBn5PTzucwDg&amp;_nc_ht=scontent.fhph1-1.fna&amp;oh=ec0879ccb4e07f9689b024a1b0616e47&amp;oe=5EDC23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3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scontent.fhph1-2.fna.fbcdn.net/v/t1.15752-9/81822535_505871983387484_2118401196078137344_n.jpg?_nc_cat=109&amp;_nc_ohc=Dd2Sm8BUjNcAQkVqmznD0a1IPXNn3yOTx1MwISA8gZf7Zshdi9bQTqISQ&amp;_nc_ht=scontent.fhph1-2.fna&amp;oh=0a826c4e905d469c7089c8142ec854f9&amp;oe=5EA35F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7" y="23940"/>
            <a:ext cx="9144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66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scontent.fhph1-2.fna.fbcdn.net/v/t1.15752-9/81589064_518358515449785_6183779250038898688_n.jpg?_nc_cat=109&amp;_nc_ohc=G9fqPX-YXjYAQlYxCgRui-hyoRWefqyAvpR-8g4SJ125kW-w10tCNJsGA&amp;_nc_ht=scontent.fhph1-2.fna&amp;oh=629a1d8f0ee967991a3b7dbe5b77a256&amp;oe=5E9778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9524"/>
            <a:ext cx="9144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79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scontent.fhph1-2.fna.fbcdn.net/v/t1.15752-9/82032973_573248163253544_5980054498624667648_n.jpg?_nc_cat=101&amp;_nc_ohc=9P9U51WRfdMAQleuPcXTMJu6PWnJ_PbNMk_lT5-MVmdYrrHWc678Xyo6w&amp;_nc_ht=scontent.fhph1-2.fna&amp;oh=4b9fc0984de3c44c03653c5950814764&amp;oe=5E90AE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51" y="0"/>
            <a:ext cx="9144000" cy="696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42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s://scontent.fhph1-2.fna.fbcdn.net/v/t1.15752-9/82734561_587754508453557_7352142119852572672_n.jpg?_nc_cat=101&amp;_nc_ohc=et3Fp1zN4yAAQlBM4xqf3he-oN1zlsZkjg2s0EGQfdrIPlYYPEGOGX_dA&amp;_nc_ht=scontent.fhph1-2.fna&amp;oh=e3d4260117debb25558fb7a53b9a3df0&amp;oe=5EACD6F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54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s://scontent.fhph1-2.fna.fbcdn.net/v/t1.15752-9/82337275_755037624988258_7999799677438394368_n.jpg?_nc_cat=101&amp;_nc_ohc=sVHOXVO0pNoAQn4M4qijcx6-Qq9xs73hQk-EZ4NbqXC5lJMWh891y85VQ&amp;_nc_ht=scontent.fhph1-2.fna&amp;oh=f23eef3cb216067591d18ee6a4c9cac3&amp;oe=5EA8A2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23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E:\NAM HOC 2019-2020\HINH 2019\CHUYEN DE TANG CUONG VAN DONG\81624723_899724470446454_28161222024311603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03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E:\NAM HOC 2019-2020\HINH 2019\CHUYEN DE TANG CUONG VAN DONG\82173828_494543647835433_51511481443266068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620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E:\NAM HOC 2019-2020\HINH 2019\CHUYEN DE TANG CUONG VAN DONG\82048052_461324114559494_68796098866661294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91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1" name="Picture 5" descr="https://scontent.fhph1-2.fna.fbcdn.net/v/t1.15752-9/81637384_609493909826058_7373306790974324736_n.jpg?_nc_cat=108&amp;_nc_ohc=Hvee2NsHtTYAQlVxac02XVozYHrbCjmaNggb4nRpavtGKeyNRs2Fomvvg&amp;_nc_ht=scontent.fhph1-2.fna&amp;oh=3e389843217d2a49651e9a83ebeafcca&amp;oe=5E9A13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6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scontent.fhph1-2.fna.fbcdn.net/v/t1.15752-9/82650102_635076380363952_8052632125981065216_n.jpg?_nc_cat=106&amp;_nc_ohc=YdWN1ubY4j0AQnlzHFRdJBYUKNjW0W_ON8VPSSW4qQkEEd_BVZftwNjug&amp;_nc_ht=scontent.fhph1-2.fna&amp;oh=ad2308d0ccdb5103472d119e371c4997&amp;oe=5EA65C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78"/>
            <a:ext cx="9148467" cy="685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108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s://scontent.fhph1-2.fna.fbcdn.net/v/t1.15752-9/82551957_3107950079234063_4702705755638202368_n.jpg?_nc_cat=109&amp;_nc_ohc=jzt6kqWVi2AAQmpDARqj1HLHnruMjeANeJVGPqHJFxMK-SIGhIdjlVGYg&amp;_nc_ht=scontent.fhph1-2.fna&amp;oh=24c7aa50862448b219d20dcfe8a8e025&amp;oe=5E9F5B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15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s://scontent.fhph1-2.fna.fbcdn.net/v/t1.15752-9/82810194_486494555343253_5902276983106043904_n.jpg?_nc_cat=106&amp;_nc_ohc=dAo61PY8olMAQm-AyvJvWE24x3ksusFrGo9kMurV3VCG0I1qeunB4f6eQ&amp;_nc_ht=scontent.fhph1-2.fna&amp;oh=f7725412fc2dce50acaf961c5a7ddc4b&amp;oe=5E9B32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3"/>
            <a:ext cx="9144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051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E:\NAM HOC 2019-2020\HINH 2019\HDNT\78944313_447072309320453_29230808467452723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66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E:\NAM HOC 2019-2020\HINH 2019\HDNT\78369039_572911066824369_55784782647892377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06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E:\NAM HOC 2019-2020\HINH 2019\HDNT\80090001_481747029113233_83649601076367196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05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E:\NAM HOC 2019-2020\HINH 2019\HDNT\THU HOACH CAI\80598684_1470975439728733_66643457993730949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3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scontent.fhph1-2.fna.fbcdn.net/v/t1.15752-9/81598875_583217595573664_7121378079703826432_n.jpg?_nc_cat=101&amp;_nc_ohc=JLLBw0VDdOMAQlWc5rhDuJonXFvGiqUG2w-imuIa2_7zilThGEwmmj4Wg&amp;_nc_ht=scontent.fhph1-2.fna&amp;oh=d48be5f2f642e8bbcc72b782adfc8f78&amp;oe=5EB18D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5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scontent.fhph1-1.fna.fbcdn.net/v/t1.15752-9/81559862_605512530247779_7303020291125411840_n.jpg?_nc_cat=111&amp;_nc_ohc=fe5Nea9VApkAQkJcXW3wj_lI4I9hgsZFkITrzSvzwDA-q2C0V34VlilRw&amp;_nc_ht=scontent.fhph1-1.fna&amp;oh=895d128951ee8cc65edb3268a9e1827c&amp;oe=5EAB49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0"/>
            <a:ext cx="9145018" cy="68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1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scontent.fhph1-2.fna.fbcdn.net/v/t1.15752-9/83016934_1533312016825585_2718990812657483776_n.jpg?_nc_cat=109&amp;_nc_ohc=Svl3FzL_tfQAQnQYUUNb4a7_ctDTTskrCbNTteEgSRVo4E11XA9sYU0TQ&amp;_nc_ht=scontent.fhph1-2.fna&amp;oh=e4b08d2702d50b82228e2cb300ef6b8f&amp;oe=5E91AD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3" y="9524"/>
            <a:ext cx="9144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1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scontent.fhph1-1.fna.fbcdn.net/v/t1.15752-9/81772875_617566895719517_1031171598515699712_n.jpg?_nc_cat=111&amp;_nc_ohc=KIjhNEQW9ycAQmY6fwgQW26OvSkf0m_EI3HxF4n73Wli0_J5GIMUnebAw&amp;_nc_ht=scontent.fhph1-1.fna&amp;oh=f390b17a8576dc2d4a92dc9a8b8fdb78&amp;oe=5EA0B7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98" y="-12357"/>
            <a:ext cx="9154297" cy="68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65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scontent.fhph1-1.fna.fbcdn.net/v/t1.15752-9/82863151_1216450658544678_5195185680963076096_n.jpg?_nc_cat=111&amp;_nc_ohc=jrjwEMIMu5IAQmn9Y8vRFU6K4j05nv9FWZA635KJPhM6-RT1r2IEXc4nw&amp;_nc_ht=scontent.fhph1-1.fna&amp;oh=524ad8e2ba81998967a4734090468bad&amp;oe=5EA74D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70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scontent.fhph1-2.fna.fbcdn.net/v/t1.15752-9/82839003_2412253349024989_3352049501526294528_n.jpg?_nc_cat=106&amp;_nc_ohc=pfvmkqjGMbwAQn2UxBEivCm-moSNg7RG5U_hmh0XXm7sFgZGuCJee9ZRA&amp;_nc_ht=scontent.fhph1-2.fna&amp;oh=f455589fe32cf2ec0e7843fa4eb6c446&amp;oe=5EA1EE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21881"/>
            <a:ext cx="9144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5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scontent.fhph1-1.fna.fbcdn.net/v/t1.15752-9/81979759_2827271550668200_6249117432166744064_n.jpg?_nc_cat=102&amp;_nc_ohc=vblW0T-CQP4AQno6GKGFisjfjGp4aHKDsxVerpRSspl8iFkPWRvGtdBow&amp;_nc_ht=scontent.fhph1-1.fna&amp;oh=0ec879f83bd85a2ee8432cd873277f91&amp;oe=5EA028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9" y="11583"/>
            <a:ext cx="9144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46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6</cp:revision>
  <dcterms:created xsi:type="dcterms:W3CDTF">2020-01-10T03:13:08Z</dcterms:created>
  <dcterms:modified xsi:type="dcterms:W3CDTF">2020-01-10T08:08:07Z</dcterms:modified>
</cp:coreProperties>
</file>